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0" r:id="rId18"/>
    <p:sldId id="271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10" r:id="rId30"/>
    <p:sldId id="287" r:id="rId31"/>
    <p:sldId id="288" r:id="rId32"/>
    <p:sldId id="289" r:id="rId33"/>
    <p:sldId id="312" r:id="rId34"/>
    <p:sldId id="311" r:id="rId35"/>
    <p:sldId id="290" r:id="rId36"/>
    <p:sldId id="291" r:id="rId37"/>
    <p:sldId id="292" r:id="rId38"/>
    <p:sldId id="293" r:id="rId39"/>
    <p:sldId id="294" r:id="rId40"/>
    <p:sldId id="313" r:id="rId41"/>
    <p:sldId id="295" r:id="rId42"/>
    <p:sldId id="296" r:id="rId43"/>
    <p:sldId id="297" r:id="rId44"/>
    <p:sldId id="298" r:id="rId45"/>
    <p:sldId id="299" r:id="rId46"/>
    <p:sldId id="300" r:id="rId47"/>
    <p:sldId id="316" r:id="rId48"/>
    <p:sldId id="317" r:id="rId49"/>
    <p:sldId id="314" r:id="rId50"/>
    <p:sldId id="315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45" r:id="rId68"/>
    <p:sldId id="346" r:id="rId69"/>
    <p:sldId id="347" r:id="rId70"/>
    <p:sldId id="348" r:id="rId71"/>
    <p:sldId id="349" r:id="rId72"/>
    <p:sldId id="350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56" r:id="rId85"/>
    <p:sldId id="355" r:id="rId86"/>
    <p:sldId id="351" r:id="rId87"/>
    <p:sldId id="352" r:id="rId88"/>
    <p:sldId id="353" r:id="rId89"/>
    <p:sldId id="354" r:id="rId90"/>
    <p:sldId id="336" r:id="rId91"/>
    <p:sldId id="337" r:id="rId92"/>
    <p:sldId id="338" r:id="rId93"/>
    <p:sldId id="341" r:id="rId94"/>
    <p:sldId id="342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71" r:id="rId107"/>
    <p:sldId id="372" r:id="rId108"/>
    <p:sldId id="373" r:id="rId109"/>
    <p:sldId id="374" r:id="rId110"/>
    <p:sldId id="375" r:id="rId111"/>
    <p:sldId id="343" r:id="rId112"/>
    <p:sldId id="344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/>
    <p:restoredTop sz="95915"/>
  </p:normalViewPr>
  <p:slideViewPr>
    <p:cSldViewPr snapToGrid="0">
      <p:cViewPr varScale="1">
        <p:scale>
          <a:sx n="108" d="100"/>
          <a:sy n="108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2:12:5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2:12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2:12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2:13:0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E266-AB57-6EF8-5920-FE81419B0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Itroduction To Helm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F3FBE-6BA6-B032-47E2-50C192E72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3729" y="7318700"/>
            <a:ext cx="8825658" cy="861420"/>
          </a:xfrm>
        </p:spPr>
        <p:txBody>
          <a:bodyPr/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28453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88B61-3A82-F745-5FDE-A72808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23" y="1845201"/>
            <a:ext cx="7772400" cy="36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00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06726-090C-06CD-D9BF-BEB90908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00" y="1369752"/>
            <a:ext cx="9594380" cy="51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20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162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F741C-8725-DB14-DEE5-2C75039F92E4}"/>
              </a:ext>
            </a:extLst>
          </p:cNvPr>
          <p:cNvSpPr txBox="1"/>
          <p:nvPr/>
        </p:nvSpPr>
        <p:spPr>
          <a:xfrm>
            <a:off x="2531327" y="14831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EG" dirty="0"/>
              <a:t>anges:-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B699116-081D-D2BE-BE50-FC8523D0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25"/>
            <a:ext cx="12192000" cy="65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6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77B15D-9641-9C0C-8B98-FD1653BA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1" y="1237785"/>
            <a:ext cx="10114314" cy="51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42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E0AADD-8376-3FB1-6DD3-4AB6E63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608180"/>
            <a:ext cx="10650498" cy="54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45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4C4CDC2-17F9-0931-3C6E-39A3DAB8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636664"/>
            <a:ext cx="10208333" cy="54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946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862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CF3120-20C0-84F0-DF2F-ED9A23EB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974"/>
            <a:ext cx="11991372" cy="62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86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D5BF81-7874-F397-47FE-B4D4BFCA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" y="345734"/>
            <a:ext cx="11308937" cy="59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322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9CECA2-16CD-7E7D-3F43-43DAB4B8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9" y="465280"/>
            <a:ext cx="11158937" cy="5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0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C8E13-E8F4-E22A-C909-2E75C6A9645D}"/>
              </a:ext>
            </a:extLst>
          </p:cNvPr>
          <p:cNvSpPr txBox="1"/>
          <p:nvPr/>
        </p:nvSpPr>
        <p:spPr>
          <a:xfrm>
            <a:off x="2999678" y="959005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Installing HELM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877B5-9FFD-3755-A920-793FCA07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22" y="1554277"/>
            <a:ext cx="7772400" cy="39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2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FC2500-33A6-DA4A-1E16-D9E21FC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692797"/>
            <a:ext cx="10743673" cy="56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EC532-8753-8E4E-970D-B4602B6F1848}"/>
              </a:ext>
            </a:extLst>
          </p:cNvPr>
          <p:cNvSpPr txBox="1"/>
          <p:nvPr/>
        </p:nvSpPr>
        <p:spPr>
          <a:xfrm>
            <a:off x="2497873" y="51295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EG" dirty="0"/>
              <a:t>ab1:-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82A7C-9444-B3FB-74C5-ECC5C073298C}"/>
              </a:ext>
            </a:extLst>
          </p:cNvPr>
          <p:cNvSpPr txBox="1"/>
          <p:nvPr/>
        </p:nvSpPr>
        <p:spPr>
          <a:xfrm>
            <a:off x="2642839" y="1583473"/>
            <a:ext cx="636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1-Add </a:t>
            </a:r>
            <a:r>
              <a:rPr lang="en-US" b="1" dirty="0" err="1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bitnami</a:t>
            </a:r>
            <a:r>
              <a:rPr lang="en-US" b="1" i="0" dirty="0">
                <a:solidFill>
                  <a:schemeClr val="bg1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 helm chart repository in the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controlplane</a:t>
            </a:r>
            <a:r>
              <a:rPr lang="en-US" b="1" i="0" dirty="0">
                <a:solidFill>
                  <a:schemeClr val="bg1"/>
                </a:solidFill>
                <a:effectLst/>
                <a:latin typeface="Abadi" panose="020F0502020204030204" pitchFamily="34" charset="0"/>
                <a:cs typeface="Abadi" panose="020F0502020204030204" pitchFamily="34" charset="0"/>
              </a:rPr>
              <a:t> node.</a:t>
            </a:r>
            <a:endParaRPr lang="en-EG" b="1" dirty="0">
              <a:solidFill>
                <a:schemeClr val="bg1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A2D0B-00F2-20DC-5D6F-9B437315CD10}"/>
              </a:ext>
            </a:extLst>
          </p:cNvPr>
          <p:cNvSpPr txBox="1"/>
          <p:nvPr/>
        </p:nvSpPr>
        <p:spPr>
          <a:xfrm>
            <a:off x="2313919" y="2624393"/>
            <a:ext cx="9660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G" dirty="0">
                <a:solidFill>
                  <a:schemeClr val="bg1"/>
                </a:solidFill>
                <a:latin typeface="Abadi" panose="020B0604020104020204" pitchFamily="34" charset="0"/>
              </a:rPr>
              <a:t>2-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Deploy the Apache application on the cluster using the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apache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from the 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bitnami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 repository.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Set the release Name to: amaze-surf</a:t>
            </a:r>
          </a:p>
          <a:p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4B118-3953-3A56-EA06-E3DEFFA398F7}"/>
              </a:ext>
            </a:extLst>
          </p:cNvPr>
          <p:cNvSpPr txBox="1"/>
          <p:nvPr/>
        </p:nvSpPr>
        <p:spPr>
          <a:xfrm>
            <a:off x="3144644" y="3757961"/>
            <a:ext cx="560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  <a:latin typeface="Abadi" panose="020B0604020104020204" pitchFamily="34" charset="0"/>
              </a:rPr>
              <a:t>3-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Uninstall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apache</a:t>
            </a:r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 chart release  from the cluster</a:t>
            </a:r>
            <a:r>
              <a:rPr lang="en-US" b="0" i="0" dirty="0">
                <a:solidFill>
                  <a:srgbClr val="656B7A"/>
                </a:solidFill>
                <a:effectLst/>
                <a:latin typeface="Proxima Nova Regular"/>
              </a:rPr>
              <a:t>.</a:t>
            </a:r>
            <a:endParaRPr lang="en-E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60E43-2618-614F-C2AA-5B10F58328DA}"/>
              </a:ext>
            </a:extLst>
          </p:cNvPr>
          <p:cNvSpPr txBox="1"/>
          <p:nvPr/>
        </p:nvSpPr>
        <p:spPr>
          <a:xfrm>
            <a:off x="3378820" y="4482790"/>
            <a:ext cx="7073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  <a:latin typeface="Abadi" panose="020B0604020104020204" pitchFamily="34" charset="0"/>
              </a:rPr>
              <a:t>4- install specfic version of nginx </a:t>
            </a:r>
            <a:r>
              <a:rPr lang="en-EG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1.22.0</a:t>
            </a:r>
          </a:p>
          <a:p>
            <a:r>
              <a:rPr lang="en-EG" dirty="0">
                <a:solidFill>
                  <a:schemeClr val="bg1"/>
                </a:solidFill>
                <a:latin typeface="Abadi" panose="020B0604020104020204" pitchFamily="34" charset="0"/>
              </a:rPr>
              <a:t> , then update it to specfic </a:t>
            </a:r>
            <a:r>
              <a:rPr lang="en-EG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1.23.1 </a:t>
            </a:r>
          </a:p>
          <a:p>
            <a:r>
              <a:rPr lang="en-EG" dirty="0">
                <a:solidFill>
                  <a:schemeClr val="bg1"/>
                </a:solidFill>
                <a:latin typeface="Abadi" panose="020B0604020104020204" pitchFamily="34" charset="0"/>
              </a:rPr>
              <a:t>, then rollback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9FEA54-7DF5-58AD-29A7-B93CBC8AFBA0}"/>
                  </a:ext>
                </a:extLst>
              </p14:cNvPr>
              <p14:cNvContentPartPr/>
              <p14:nvPr/>
            </p14:nvContentPartPr>
            <p14:xfrm>
              <a:off x="3249182" y="254807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9FEA54-7DF5-58AD-29A7-B93CBC8AF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542" y="253907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CE0590A-7E55-542B-9CDF-30ED0339B109}"/>
              </a:ext>
            </a:extLst>
          </p:cNvPr>
          <p:cNvGrpSpPr/>
          <p:nvPr/>
        </p:nvGrpSpPr>
        <p:grpSpPr>
          <a:xfrm>
            <a:off x="3115622" y="2544835"/>
            <a:ext cx="360" cy="360"/>
            <a:chOff x="3115622" y="254483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656F8-FD22-279D-0C69-19C9E6BCCBAE}"/>
                    </a:ext>
                  </a:extLst>
                </p14:cNvPr>
                <p14:cNvContentPartPr/>
                <p14:nvPr/>
              </p14:nvContentPartPr>
              <p14:xfrm>
                <a:off x="3115622" y="2544835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656F8-FD22-279D-0C69-19C9E6BCCB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622" y="25361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180130-74BE-B4AB-3218-75526A089C87}"/>
                    </a:ext>
                  </a:extLst>
                </p14:cNvPr>
                <p14:cNvContentPartPr/>
                <p14:nvPr/>
              </p14:nvContentPartPr>
              <p14:xfrm>
                <a:off x="3115622" y="2544835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180130-74BE-B4AB-3218-75526A089C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6622" y="25361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BA0680-AFCB-6A45-86E8-FA73E3E0C873}"/>
                  </a:ext>
                </a:extLst>
              </p14:cNvPr>
              <p14:cNvContentPartPr/>
              <p14:nvPr/>
            </p14:nvContentPartPr>
            <p14:xfrm>
              <a:off x="3280142" y="241379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BA0680-AFCB-6A45-86E8-FA73E3E0C8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1142" y="240479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7937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12E87C-9863-39CC-5C4E-2937DACF1ED9}"/>
              </a:ext>
            </a:extLst>
          </p:cNvPr>
          <p:cNvSpPr txBox="1"/>
          <p:nvPr/>
        </p:nvSpPr>
        <p:spPr>
          <a:xfrm>
            <a:off x="3133493" y="89209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LAB2:-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D8173-3EDD-87A9-C9AB-E7FFA57985DA}"/>
              </a:ext>
            </a:extLst>
          </p:cNvPr>
          <p:cNvSpPr txBox="1"/>
          <p:nvPr/>
        </p:nvSpPr>
        <p:spPr>
          <a:xfrm>
            <a:off x="731934" y="2228671"/>
            <a:ext cx="1140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EG" dirty="0"/>
              <a:t>uild web nginx app have index.html as configmap , also have service account ( if provided the value in values file),create node port service and run on port 30310,</a:t>
            </a:r>
          </a:p>
          <a:p>
            <a:r>
              <a:rPr lang="en-US" dirty="0"/>
              <a:t>A</a:t>
            </a:r>
            <a:r>
              <a:rPr lang="en-EG" dirty="0"/>
              <a:t>lso this should have PV hostpath, PVC  , make sure you r using functions + loops +conditional , also make sure that all in webapp namespace </a:t>
            </a:r>
          </a:p>
        </p:txBody>
      </p:sp>
    </p:spTree>
    <p:extLst>
      <p:ext uri="{BB962C8B-B14F-4D97-AF65-F5344CB8AC3E}">
        <p14:creationId xmlns:p14="http://schemas.microsoft.com/office/powerpoint/2010/main" val="339388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8CA34-FA16-14B9-555E-2C8359893EE3}"/>
              </a:ext>
            </a:extLst>
          </p:cNvPr>
          <p:cNvSpPr txBox="1"/>
          <p:nvPr/>
        </p:nvSpPr>
        <p:spPr>
          <a:xfrm>
            <a:off x="3111190" y="230830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HELM 2 VS  HELM3</a:t>
            </a:r>
          </a:p>
        </p:txBody>
      </p:sp>
    </p:spTree>
    <p:extLst>
      <p:ext uri="{BB962C8B-B14F-4D97-AF65-F5344CB8AC3E}">
        <p14:creationId xmlns:p14="http://schemas.microsoft.com/office/powerpoint/2010/main" val="60511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E3701-DF6A-937D-6082-ECD6BBBD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9340"/>
            <a:ext cx="10444838" cy="56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03B46-B7BC-F812-781C-68CA0B50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9" y="678628"/>
            <a:ext cx="10693809" cy="54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0C12D-F158-EA09-0B4C-585878DF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4" y="750203"/>
            <a:ext cx="9991492" cy="53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DD770A-765C-5CAC-2B53-B974C58E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937320"/>
            <a:ext cx="10794380" cy="559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9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6F0698-7B60-7FEB-13B6-F9521D38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775609"/>
            <a:ext cx="10341893" cy="52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2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33C23-73CC-4191-C722-96CD297E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6" y="800743"/>
            <a:ext cx="11474604" cy="60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F32BC-37C9-275B-0D28-200B5513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2" y="893336"/>
            <a:ext cx="10921291" cy="57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074A83-3DB6-7C2A-1A41-98301092E8DC}"/>
              </a:ext>
            </a:extLst>
          </p:cNvPr>
          <p:cNvSpPr txBox="1"/>
          <p:nvPr/>
        </p:nvSpPr>
        <p:spPr>
          <a:xfrm>
            <a:off x="-1572322" y="1215483"/>
            <a:ext cx="144104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If Kubernetes is the operating system of the internet,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 then Helm is a package manager for that</a:t>
            </a:r>
            <a:endParaRPr lang="en-EG" sz="3200" dirty="0"/>
          </a:p>
        </p:txBody>
      </p:sp>
    </p:spTree>
    <p:extLst>
      <p:ext uri="{BB962C8B-B14F-4D97-AF65-F5344CB8AC3E}">
        <p14:creationId xmlns:p14="http://schemas.microsoft.com/office/powerpoint/2010/main" val="415509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C5417-67CD-A0D9-2329-0689241C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3" y="648421"/>
            <a:ext cx="11196907" cy="56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A3BBDB-ED90-5179-FEB3-8490DE3D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733549"/>
            <a:ext cx="10680784" cy="551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2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A3D24-4EC3-C478-DE8F-D9FC5EB6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5" y="1127675"/>
            <a:ext cx="10216210" cy="52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5B19D-E7C4-A6EB-72C7-D2D71B20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06" y="981394"/>
            <a:ext cx="10178195" cy="54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3F27B3-5D9F-23DF-1C1B-B05C0A40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6" y="864669"/>
            <a:ext cx="10787146" cy="55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6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00386-F399-50B0-412B-5050CC39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9" y="620120"/>
            <a:ext cx="11507881" cy="59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5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C4A69-9D3E-5B54-CC32-0D5F85AA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3" y="544661"/>
            <a:ext cx="10956615" cy="57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9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26600-D3AB-F1C9-4A0F-CEADAF888C5F}"/>
              </a:ext>
            </a:extLst>
          </p:cNvPr>
          <p:cNvSpPr txBox="1"/>
          <p:nvPr/>
        </p:nvSpPr>
        <p:spPr>
          <a:xfrm>
            <a:off x="2653990" y="183995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Working With HELM</a:t>
            </a:r>
          </a:p>
        </p:txBody>
      </p:sp>
    </p:spTree>
    <p:extLst>
      <p:ext uri="{BB962C8B-B14F-4D97-AF65-F5344CB8AC3E}">
        <p14:creationId xmlns:p14="http://schemas.microsoft.com/office/powerpoint/2010/main" val="299961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258FE0-AA36-F064-5D74-D308CF25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7" y="670774"/>
            <a:ext cx="8513327" cy="55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3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3B323-6E2E-56C6-CF38-1367C75C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6" y="300001"/>
            <a:ext cx="5856188" cy="3348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856973-1CAB-A1C7-B215-07D28109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0" y="3648847"/>
            <a:ext cx="7772400" cy="30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79CF7-FFA8-9C76-FD3B-BE55D85B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97" y="1135411"/>
            <a:ext cx="7772400" cy="42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7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71523-D4B2-E6E0-E9F7-573003159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728691"/>
            <a:ext cx="9391493" cy="50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6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DA7C-2256-F140-AB26-ED572651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34" y="227778"/>
            <a:ext cx="7772400" cy="3201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B2DCF-890B-53FF-47C8-A68D7508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4" y="3383531"/>
            <a:ext cx="5782810" cy="34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D6B0C-2C33-C0C1-87F1-5DCA925E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6" y="970155"/>
            <a:ext cx="10306642" cy="50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8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0B56E-6ABC-D933-2085-A99D2D5A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" y="682710"/>
            <a:ext cx="10499415" cy="49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69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0B079-8125-7CB9-7556-6243F20D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9" y="697212"/>
            <a:ext cx="11431083" cy="56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5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C238C-A5B5-398E-111B-EF83FA69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803736"/>
            <a:ext cx="10333229" cy="52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63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28BEF-5FB2-11EC-2711-6819542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841232"/>
            <a:ext cx="11019571" cy="57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80576-CEC3-89B2-2DBC-98E05126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9" y="2009146"/>
            <a:ext cx="10364257" cy="36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8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3C158-7E19-1CBE-767F-8AF8B921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253834"/>
            <a:ext cx="10162010" cy="51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2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76B60-DE57-E8BD-BBD3-E8C07FAB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4" y="810714"/>
            <a:ext cx="10961649" cy="55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3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CF59D-3F96-0EAB-5FBE-A93D9D301E3E}"/>
              </a:ext>
            </a:extLst>
          </p:cNvPr>
          <p:cNvSpPr txBox="1"/>
          <p:nvPr/>
        </p:nvSpPr>
        <p:spPr>
          <a:xfrm>
            <a:off x="3021980" y="1215483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Helm?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81979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55FA2-7CD5-45F5-5AAC-32B82DC4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1436"/>
            <a:ext cx="7772400" cy="3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B2A87-3B2E-011D-52C7-8D401D98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1051776"/>
            <a:ext cx="7772400" cy="341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0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10B23-65D4-A66C-C61F-D9F22CC9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704112"/>
            <a:ext cx="7772400" cy="40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92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0F5B3-2082-E298-722B-6691EB16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0" y="1388311"/>
            <a:ext cx="7772400" cy="33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51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657D74-33BB-315B-9915-7F1ECA6E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1464841"/>
            <a:ext cx="7772400" cy="34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1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978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08C46-9AB2-7C6A-71A4-A097209ED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7456"/>
            <a:ext cx="11725353" cy="60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72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AC799-30C4-BCBB-AF3E-F4785625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0" y="458620"/>
            <a:ext cx="10789346" cy="55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7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8C94D-5DC9-9D8E-B875-75BAA20D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1028036"/>
            <a:ext cx="11798994" cy="52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08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FFA31-44DA-C81A-9869-DE0A67A1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795903"/>
            <a:ext cx="10707361" cy="5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CC9FAB-B36F-3A88-A2D6-911D3DBD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45" y="1126273"/>
            <a:ext cx="9860981" cy="51295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61137-4C4D-6E16-E15F-34D93CC6A2BC}"/>
              </a:ext>
            </a:extLst>
          </p:cNvPr>
          <p:cNvSpPr txBox="1"/>
          <p:nvPr/>
        </p:nvSpPr>
        <p:spPr>
          <a:xfrm>
            <a:off x="3267307" y="49065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Normal WordPress App Depenecies in K8s chaleenge</a:t>
            </a:r>
          </a:p>
        </p:txBody>
      </p:sp>
    </p:spTree>
    <p:extLst>
      <p:ext uri="{BB962C8B-B14F-4D97-AF65-F5344CB8AC3E}">
        <p14:creationId xmlns:p14="http://schemas.microsoft.com/office/powerpoint/2010/main" val="90564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59F2B-095C-558E-6C35-5E83A96F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879400"/>
            <a:ext cx="10794495" cy="5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3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A79E2-655F-4C6B-DF62-95B4B523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9" y="1038140"/>
            <a:ext cx="10191795" cy="52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21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9E8027-ED96-2A77-302C-85D08821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45892"/>
            <a:ext cx="10295824" cy="53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37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8A2A1-E5C0-CA9E-FFA4-80AAED4D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99" y="1333377"/>
            <a:ext cx="10078917" cy="52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0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F10B3B-22E8-2D19-001C-781485B9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1235493"/>
            <a:ext cx="9150820" cy="45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19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BB011-2BFB-00C3-3553-06E4B92E0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1" y="606173"/>
            <a:ext cx="10042012" cy="509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9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A16A0-C36E-35D0-8239-77712C6E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39" y="1137424"/>
            <a:ext cx="9268917" cy="48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79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A235D-5CC6-D375-A162-DF72708E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46" y="1148576"/>
            <a:ext cx="9502898" cy="48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931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4F223-6605-3750-8E33-2CB20DE6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874"/>
            <a:ext cx="7772400" cy="38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3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6F5CA-1F54-3055-4C11-5FC196B3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5" y="885852"/>
            <a:ext cx="11128917" cy="55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13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12EA0-6778-B40D-2450-D375D5B6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36" y="306117"/>
            <a:ext cx="7772400" cy="5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2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5869CF-873F-3413-4E33-F0F2DE68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44" y="1932941"/>
            <a:ext cx="7772400" cy="40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AA908-8001-9472-D239-2824CE98C4B3}"/>
              </a:ext>
            </a:extLst>
          </p:cNvPr>
          <p:cNvSpPr txBox="1"/>
          <p:nvPr/>
        </p:nvSpPr>
        <p:spPr>
          <a:xfrm>
            <a:off x="1996068" y="85864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1-lint</a:t>
            </a:r>
          </a:p>
        </p:txBody>
      </p:sp>
    </p:spTree>
    <p:extLst>
      <p:ext uri="{BB962C8B-B14F-4D97-AF65-F5344CB8AC3E}">
        <p14:creationId xmlns:p14="http://schemas.microsoft.com/office/powerpoint/2010/main" val="968823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941E9-BF12-507F-BD1C-0F36E3B8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07" y="1806755"/>
            <a:ext cx="7772400" cy="4078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8E93B-B4E2-1577-BE2F-EEE0B016E4D2}"/>
              </a:ext>
            </a:extLst>
          </p:cNvPr>
          <p:cNvSpPr txBox="1"/>
          <p:nvPr/>
        </p:nvSpPr>
        <p:spPr>
          <a:xfrm>
            <a:off x="3947532" y="747132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2-templete</a:t>
            </a:r>
          </a:p>
        </p:txBody>
      </p:sp>
    </p:spTree>
    <p:extLst>
      <p:ext uri="{BB962C8B-B14F-4D97-AF65-F5344CB8AC3E}">
        <p14:creationId xmlns:p14="http://schemas.microsoft.com/office/powerpoint/2010/main" val="492610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2DB0-0AC2-3DAC-7AA6-841E6258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0" y="848242"/>
            <a:ext cx="7772400" cy="40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7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72558-455E-E609-5FD4-D3C323A7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69" y="2318121"/>
            <a:ext cx="7772400" cy="4149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7E955-D1AD-6D35-38FE-F4E06DB5D42F}"/>
              </a:ext>
            </a:extLst>
          </p:cNvPr>
          <p:cNvSpPr txBox="1"/>
          <p:nvPr/>
        </p:nvSpPr>
        <p:spPr>
          <a:xfrm>
            <a:off x="3902927" y="724829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3-dry-run</a:t>
            </a:r>
          </a:p>
        </p:txBody>
      </p:sp>
    </p:spTree>
    <p:extLst>
      <p:ext uri="{BB962C8B-B14F-4D97-AF65-F5344CB8AC3E}">
        <p14:creationId xmlns:p14="http://schemas.microsoft.com/office/powerpoint/2010/main" val="1790774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926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355D9-5E3F-5E74-C621-D1E2F18C3023}"/>
              </a:ext>
            </a:extLst>
          </p:cNvPr>
          <p:cNvSpPr txBox="1"/>
          <p:nvPr/>
        </p:nvSpPr>
        <p:spPr>
          <a:xfrm>
            <a:off x="2364059" y="72482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Functions</a:t>
            </a:r>
          </a:p>
        </p:txBody>
      </p:sp>
      <p:pic>
        <p:nvPicPr>
          <p:cNvPr id="4" name="Picture 3" descr="A picture containing text, monitor, screen, appliance&#10;&#10;Description automatically generated">
            <a:extLst>
              <a:ext uri="{FF2B5EF4-FFF2-40B4-BE49-F238E27FC236}">
                <a16:creationId xmlns:a16="http://schemas.microsoft.com/office/drawing/2014/main" id="{E427B259-BAFA-F83F-C879-DBF37102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" y="0"/>
            <a:ext cx="11920433" cy="62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782A7C-8BCA-7184-D697-83932FB4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" y="465634"/>
            <a:ext cx="11752117" cy="60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2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0A6CAF8-C4E7-6511-E393-6231CE6B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9" y="520310"/>
            <a:ext cx="11375327" cy="59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87D139-787F-D0CF-9141-4F09966C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757277"/>
            <a:ext cx="10511649" cy="53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4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D020E0-AA3A-50A9-18F4-7EED04BC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679714"/>
            <a:ext cx="7772400" cy="40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24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8BC1F7E-D39A-07DB-EB27-8C38FAFB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1008732"/>
            <a:ext cx="10963815" cy="54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31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9F6BDC2-12E4-11DF-3012-EEE9110D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894108"/>
            <a:ext cx="10512732" cy="56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3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06DE8EC-BAD2-34F6-BE16-FA9044DF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1200150"/>
            <a:ext cx="7772400" cy="40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BBFDAC1E-73D5-CBDA-8F9A-BF303DAF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08" y="834040"/>
            <a:ext cx="10937561" cy="55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915D11-7B21-E7E4-9DB7-0F1F640F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1" y="842559"/>
            <a:ext cx="10163093" cy="51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8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3CB2A1-1D91-CBBB-0AFD-FC3C1FFAC550}"/>
              </a:ext>
            </a:extLst>
          </p:cNvPr>
          <p:cNvSpPr txBox="1"/>
          <p:nvPr/>
        </p:nvSpPr>
        <p:spPr>
          <a:xfrm>
            <a:off x="3211551" y="151656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29747293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AB3CA7-7EB4-E9D6-18EF-6E998F1E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2" y="858644"/>
            <a:ext cx="11686254" cy="4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0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E422DD-7EB6-C804-B326-1A5B9AE9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6" y="891045"/>
            <a:ext cx="10318330" cy="53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4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72E5FC6-349A-3A81-AEF4-20EDF7B6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502579"/>
            <a:ext cx="10132786" cy="53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6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670A08B-5AE8-9CD5-6FD5-B39D4706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698042"/>
            <a:ext cx="9347391" cy="4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9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3897B-CCEE-6909-3820-61F795BB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950" y="1980938"/>
            <a:ext cx="7772400" cy="3882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1F821-521C-3FD4-3BE0-8F6BE3CD211B}"/>
              </a:ext>
            </a:extLst>
          </p:cNvPr>
          <p:cNvSpPr txBox="1"/>
          <p:nvPr/>
        </p:nvSpPr>
        <p:spPr>
          <a:xfrm>
            <a:off x="3233854" y="1137424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Here we solved the problem using Helm</a:t>
            </a:r>
          </a:p>
        </p:txBody>
      </p:sp>
    </p:spTree>
    <p:extLst>
      <p:ext uri="{BB962C8B-B14F-4D97-AF65-F5344CB8AC3E}">
        <p14:creationId xmlns:p14="http://schemas.microsoft.com/office/powerpoint/2010/main" val="2453478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600A82-5999-E0B3-67A8-084ED010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886217"/>
            <a:ext cx="9647971" cy="49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412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D7E9C-D4B5-711A-45CC-5AEAAA97B986}"/>
              </a:ext>
            </a:extLst>
          </p:cNvPr>
          <p:cNvSpPr txBox="1"/>
          <p:nvPr/>
        </p:nvSpPr>
        <p:spPr>
          <a:xfrm>
            <a:off x="3008042" y="3261061"/>
            <a:ext cx="6127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FEFEF"/>
                </a:solidFill>
                <a:effectLst/>
                <a:latin typeface="Browallia New" panose="020B0604020202020204" pitchFamily="34" charset="0"/>
              </a:rPr>
              <a:t>Conditionals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3006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A77C69-3FBB-DA3A-6E28-34AD7BA7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1" y="815943"/>
            <a:ext cx="10234125" cy="52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1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CBA921-ABB1-DFCE-47D7-DEA6D5F7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0" y="467904"/>
            <a:ext cx="10794842" cy="550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9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F6651-1FB6-5053-16FC-A3E27F27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585750"/>
            <a:ext cx="10126390" cy="52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92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C5B089-940E-6F7E-E4EC-000C4A72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738636"/>
            <a:ext cx="10400137" cy="53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960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58B507-DA0C-37AD-ABD9-975D0FAD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838476"/>
            <a:ext cx="10776845" cy="56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12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0D9A17-A742-F2C5-F593-25472F09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9" y="986804"/>
            <a:ext cx="9614849" cy="50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7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DF03A7F-7954-3B40-8EF6-3A564D60C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154310"/>
            <a:ext cx="9517522" cy="49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9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6EC4E-E945-DB72-48E9-B99265EA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0" y="1986821"/>
            <a:ext cx="7772400" cy="4066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1ABA29-022C-9B11-BC9B-48010207147F}"/>
              </a:ext>
            </a:extLst>
          </p:cNvPr>
          <p:cNvSpPr txBox="1"/>
          <p:nvPr/>
        </p:nvSpPr>
        <p:spPr>
          <a:xfrm>
            <a:off x="4616605" y="112627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APP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0244812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046DBF-9BE5-A0D0-CD74-FBADC610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00" y="1314626"/>
            <a:ext cx="9298332" cy="48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21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477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17A9D-226E-53D0-1169-547BD08004AC}"/>
              </a:ext>
            </a:extLst>
          </p:cNvPr>
          <p:cNvSpPr txBox="1"/>
          <p:nvPr/>
        </p:nvSpPr>
        <p:spPr>
          <a:xfrm>
            <a:off x="2330605" y="127123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With Block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734573-037B-DF8B-BDF1-35D3BF00E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36"/>
            <a:ext cx="7772400" cy="41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89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E73107-C7A3-9F3B-82E9-6E6E3B46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" y="435750"/>
            <a:ext cx="10487253" cy="54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74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780E01D7-6B57-246E-C7AB-82823088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0" y="588324"/>
            <a:ext cx="10416148" cy="53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2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7400DAC6-B8E3-171B-822A-5AFA4DC3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691548"/>
            <a:ext cx="10388985" cy="54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86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6FA3E600-10CD-990F-C4D6-926F94F1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9" y="772372"/>
            <a:ext cx="10896907" cy="58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88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7C464B19-B6E3-E812-6250-8385B0DD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931172"/>
            <a:ext cx="10203410" cy="54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0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62216AC-BA17-D6E8-589C-2E173A2D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9" y="1182039"/>
            <a:ext cx="9979693" cy="51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793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30A5AB00-E83B-6F7F-6060-EB4C3533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00" y="1272146"/>
            <a:ext cx="9304054" cy="48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55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323</TotalTime>
  <Words>192</Words>
  <Application>Microsoft Macintosh PowerPoint</Application>
  <PresentationFormat>Widescreen</PresentationFormat>
  <Paragraphs>32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Abadi</vt:lpstr>
      <vt:lpstr>Arial</vt:lpstr>
      <vt:lpstr>Browallia New</vt:lpstr>
      <vt:lpstr>Century Gothic</vt:lpstr>
      <vt:lpstr>Proxima Nova Regular</vt:lpstr>
      <vt:lpstr>Wingdings 3</vt:lpstr>
      <vt:lpstr>Ion</vt:lpstr>
      <vt:lpstr>Itroduction To Helm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Itro To Helm</dc:title>
  <dc:creator>Amr Ahmed Eid, Vodafone</dc:creator>
  <cp:lastModifiedBy>Amr Ahmed Eid, Vodafone</cp:lastModifiedBy>
  <cp:revision>6</cp:revision>
  <dcterms:created xsi:type="dcterms:W3CDTF">2023-02-10T08:22:47Z</dcterms:created>
  <dcterms:modified xsi:type="dcterms:W3CDTF">2023-02-11T12:19:47Z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Ion:12</vt:lpwstr>
  </property>
  <property fmtid="{D5CDD505-2E9C-101B-9397-08002B2CF9AE}" pid="3" name="ClassificationContentMarkingFooterText">
    <vt:lpwstr>C2 General</vt:lpwstr>
  </property>
  <property fmtid="{D5CDD505-2E9C-101B-9397-08002B2CF9AE}" pid="4" name="MSIP_Label_17da11e7-ad83-4459-98c6-12a88e2eac78_Enabled">
    <vt:lpwstr>true</vt:lpwstr>
  </property>
  <property fmtid="{D5CDD505-2E9C-101B-9397-08002B2CF9AE}" pid="5" name="MSIP_Label_17da11e7-ad83-4459-98c6-12a88e2eac78_SetDate">
    <vt:lpwstr>2023-02-11T12:19:26Z</vt:lpwstr>
  </property>
  <property fmtid="{D5CDD505-2E9C-101B-9397-08002B2CF9AE}" pid="6" name="MSIP_Label_17da11e7-ad83-4459-98c6-12a88e2eac78_Method">
    <vt:lpwstr>Privileged</vt:lpwstr>
  </property>
  <property fmtid="{D5CDD505-2E9C-101B-9397-08002B2CF9AE}" pid="7" name="MSIP_Label_17da11e7-ad83-4459-98c6-12a88e2eac78_Name">
    <vt:lpwstr>17da11e7-ad83-4459-98c6-12a88e2eac78</vt:lpwstr>
  </property>
  <property fmtid="{D5CDD505-2E9C-101B-9397-08002B2CF9AE}" pid="8" name="MSIP_Label_17da11e7-ad83-4459-98c6-12a88e2eac78_SiteId">
    <vt:lpwstr>68283f3b-8487-4c86-adb3-a5228f18b893</vt:lpwstr>
  </property>
  <property fmtid="{D5CDD505-2E9C-101B-9397-08002B2CF9AE}" pid="9" name="MSIP_Label_17da11e7-ad83-4459-98c6-12a88e2eac78_ActionId">
    <vt:lpwstr>ce607f35-5576-4160-90df-f15985d16540</vt:lpwstr>
  </property>
  <property fmtid="{D5CDD505-2E9C-101B-9397-08002B2CF9AE}" pid="10" name="MSIP_Label_17da11e7-ad83-4459-98c6-12a88e2eac78_ContentBits">
    <vt:lpwstr>0</vt:lpwstr>
  </property>
</Properties>
</file>